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2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2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4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4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7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9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FEDE-20FB-C942-AB32-854FAB68818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0E997-5C7A-3E4C-9A94-B282386C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6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55824-882D-FD47-9B18-4E621F54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2F628-863A-CA4B-91DD-33BF56D2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221" y="358089"/>
            <a:ext cx="7772400" cy="2387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Century" panose="02040604050505020304" pitchFamily="18" charset="0"/>
              </a:rPr>
              <a:t>ТЮЛЬПАНОМАНИЯ</a:t>
            </a:r>
          </a:p>
        </p:txBody>
      </p:sp>
    </p:spTree>
    <p:extLst>
      <p:ext uri="{BB962C8B-B14F-4D97-AF65-F5344CB8AC3E}">
        <p14:creationId xmlns:p14="http://schemas.microsoft.com/office/powerpoint/2010/main" val="94640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75B7B-F013-5C45-BC28-45BB50CA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EE3C058-C115-A347-8B74-E5AD23140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93800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7030A0"/>
                </a:solidFill>
                <a:latin typeface="Century" panose="02040604050505020304" pitchFamily="18" charset="0"/>
              </a:rPr>
              <a:t>Сорт «Триумф»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74C9B0-B50A-A34F-BE0C-6F552038C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51" y="3825775"/>
            <a:ext cx="2056499" cy="29426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3C237C-F15B-694D-9CC2-F15908089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602" y="1533973"/>
            <a:ext cx="1986795" cy="19516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B9773E-3E14-CD46-ADC3-9FE9435C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41" y="1502469"/>
            <a:ext cx="3527580" cy="42619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906704-88B0-6643-96F2-FEC4DA7A1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625" y="3825776"/>
            <a:ext cx="2942634" cy="29426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29C379-E841-4046-A09C-3A70704E7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384" y="1386122"/>
            <a:ext cx="2074460" cy="22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75B7B-F013-5C45-BC28-45BB50CA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EE3C058-C115-A347-8B74-E5AD23140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93800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7030A0"/>
                </a:solidFill>
                <a:latin typeface="Century" panose="02040604050505020304" pitchFamily="18" charset="0"/>
              </a:rPr>
              <a:t>Сорт «Белый принц»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625E9A-80DA-D94B-BDA6-B3716F37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" y="1295257"/>
            <a:ext cx="2043753" cy="25546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75395-7EB7-3747-ABB8-BF7A5A01A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59" y="1602875"/>
            <a:ext cx="4191143" cy="41911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8FF700-0994-F047-B97F-12DD6443E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00" y="4350816"/>
            <a:ext cx="2006316" cy="20063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B4B7EF-9629-FF4C-A366-DD8C64F45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715" y="2175217"/>
            <a:ext cx="2284845" cy="30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75B7B-F013-5C45-BC28-45BB50CA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EE3C058-C115-A347-8B74-E5AD23140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93800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7030A0"/>
                </a:solidFill>
                <a:latin typeface="Century" panose="02040604050505020304" pitchFamily="18" charset="0"/>
              </a:rPr>
              <a:t>Сорт «Фокстрот»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23D4B5-827F-BF44-B674-46639E5D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97" y="4455236"/>
            <a:ext cx="2336800" cy="2336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67B622-9938-D24E-A01A-7D357D365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74" y="1656118"/>
            <a:ext cx="2336800" cy="2336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92DC69-02CE-6440-9F3B-7ED10B500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631" y="1404042"/>
            <a:ext cx="2052756" cy="32521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434961-E012-4840-B3FA-8107F48F1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064" y="1404961"/>
            <a:ext cx="3251200" cy="3251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D79677-A1C5-6B48-ADEA-4FFCBC61E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4740" y="4720617"/>
            <a:ext cx="3118563" cy="20729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EC0F01-C376-E14F-9BEB-0583B4913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6822" y="4866403"/>
            <a:ext cx="1661378" cy="16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4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75B7B-F013-5C45-BC28-45BB50CA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EE3C058-C115-A347-8B74-E5AD23140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93800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7030A0"/>
                </a:solidFill>
                <a:latin typeface="Century" panose="02040604050505020304" pitchFamily="18" charset="0"/>
              </a:rPr>
              <a:t>Сорт «</a:t>
            </a:r>
            <a:r>
              <a:rPr lang="ru-RU" sz="4800" dirty="0" err="1">
                <a:solidFill>
                  <a:srgbClr val="7030A0"/>
                </a:solidFill>
                <a:latin typeface="Century" panose="02040604050505020304" pitchFamily="18" charset="0"/>
              </a:rPr>
              <a:t>Камминз</a:t>
            </a:r>
            <a:r>
              <a:rPr lang="ru-RU" sz="4800" dirty="0">
                <a:solidFill>
                  <a:srgbClr val="7030A0"/>
                </a:solidFill>
                <a:latin typeface="Century" panose="02040604050505020304" pitchFamily="18" charset="0"/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5A5D70-B1AD-A647-846A-97DA0EC9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914" y="1564999"/>
            <a:ext cx="2070429" cy="2431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EEFAFA-1C83-ED47-837C-207BEB45B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258" y="1546500"/>
            <a:ext cx="3764999" cy="37649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B5C60B-26EF-CE48-80C1-060C8C23B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914" y="4367284"/>
            <a:ext cx="2134406" cy="21344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5CA45D6-F6BE-EA40-B172-1A921F32A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01" y="1546500"/>
            <a:ext cx="2463800" cy="29718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E82F3F-7C3A-3348-A349-B3553BF5A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56" y="4658249"/>
            <a:ext cx="2059801" cy="20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8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75B7B-F013-5C45-BC28-45BB50CA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EE3C058-C115-A347-8B74-E5AD23140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17382" y="-1909174"/>
            <a:ext cx="7772400" cy="2387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entury" panose="02040604050505020304" pitchFamily="18" charset="0"/>
              </a:rPr>
              <a:t>Сорт «Пиноккио</a:t>
            </a:r>
            <a:r>
              <a:rPr lang="ru-RU" sz="2800" dirty="0">
                <a:solidFill>
                  <a:srgbClr val="7030A0"/>
                </a:solidFill>
                <a:latin typeface="Century" panose="02040604050505020304" pitchFamily="18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9F5CDE-CEE1-214B-BE2F-90735F801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97" y="661537"/>
            <a:ext cx="3091597" cy="3091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43F53-D5CF-0D4E-AC96-4F03E6F35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91" y="661537"/>
            <a:ext cx="2465835" cy="2818097"/>
          </a:xfrm>
          <a:prstGeom prst="rect">
            <a:avLst/>
          </a:prstGeom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399B15AB-E50D-B748-B725-2A640C91958D}"/>
              </a:ext>
            </a:extLst>
          </p:cNvPr>
          <p:cNvSpPr txBox="1">
            <a:spLocks/>
          </p:cNvSpPr>
          <p:nvPr/>
        </p:nvSpPr>
        <p:spPr>
          <a:xfrm>
            <a:off x="930846" y="1577288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7030A0"/>
                </a:solidFill>
                <a:latin typeface="Century" panose="02040604050505020304" pitchFamily="18" charset="0"/>
              </a:rPr>
              <a:t>Сорт «Кафе Нуар»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811972-5A6D-D049-BC3C-440E7D0BE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97" y="661537"/>
            <a:ext cx="2789114" cy="3360378"/>
          </a:xfrm>
          <a:prstGeom prst="rect">
            <a:avLst/>
          </a:prstGeom>
        </p:spPr>
      </p:pic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E6CF518B-D37B-B946-8A09-E5B05ABBFE7E}"/>
              </a:ext>
            </a:extLst>
          </p:cNvPr>
          <p:cNvSpPr txBox="1">
            <a:spLocks/>
          </p:cNvSpPr>
          <p:nvPr/>
        </p:nvSpPr>
        <p:spPr>
          <a:xfrm>
            <a:off x="3603391" y="-190917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7030A0"/>
                </a:solidFill>
                <a:latin typeface="Century" panose="02040604050505020304" pitchFamily="18" charset="0"/>
              </a:rPr>
              <a:t>Сорт «</a:t>
            </a:r>
            <a:r>
              <a:rPr lang="ru-RU" sz="2400" dirty="0" err="1">
                <a:solidFill>
                  <a:srgbClr val="7030A0"/>
                </a:solidFill>
                <a:latin typeface="Century" panose="02040604050505020304" pitchFamily="18" charset="0"/>
              </a:rPr>
              <a:t>Айс</a:t>
            </a:r>
            <a:r>
              <a:rPr lang="ru-RU" sz="2400" dirty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Century" panose="02040604050505020304" pitchFamily="18" charset="0"/>
              </a:rPr>
              <a:t>крим</a:t>
            </a:r>
            <a:r>
              <a:rPr lang="ru-RU" sz="2400" dirty="0">
                <a:solidFill>
                  <a:srgbClr val="7030A0"/>
                </a:solidFill>
                <a:latin typeface="Century" panose="02040604050505020304" pitchFamily="18" charset="0"/>
              </a:rPr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D40D6A-8CBA-1A41-952E-431FF78D0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97" y="3979585"/>
            <a:ext cx="5008160" cy="28184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2256CE-53E7-F648-A134-28413A372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018" y="4445800"/>
            <a:ext cx="3162819" cy="21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7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</vt:lpstr>
      <vt:lpstr>Тема Office</vt:lpstr>
      <vt:lpstr>ТЮЛЬПАНОМАНИЯ</vt:lpstr>
      <vt:lpstr>Сорт «Триумф»</vt:lpstr>
      <vt:lpstr>Сорт «Белый принц»</vt:lpstr>
      <vt:lpstr>Сорт «Фокстрот»</vt:lpstr>
      <vt:lpstr>Сорт «Камминз»</vt:lpstr>
      <vt:lpstr>Сорт «Пиноккио»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ТЮЛЬПАНОМАНИЯ</dc:title>
  <dc:creator>Microsoft Office User</dc:creator>
  <cp:lastModifiedBy>Людмила Никифорова</cp:lastModifiedBy>
  <cp:revision>4</cp:revision>
  <dcterms:created xsi:type="dcterms:W3CDTF">2020-03-23T16:33:47Z</dcterms:created>
  <dcterms:modified xsi:type="dcterms:W3CDTF">2020-03-23T17:29:26Z</dcterms:modified>
</cp:coreProperties>
</file>